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F07301B-9A1A-46C9-8EBA-29E8AFEDD2BC}"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7301B-9A1A-46C9-8EBA-29E8AFEDD2BC}"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7301B-9A1A-46C9-8EBA-29E8AFEDD2BC}"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F07301B-9A1A-46C9-8EBA-29E8AFEDD2BC}"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07301B-9A1A-46C9-8EBA-29E8AFEDD2BC}" type="datetimeFigureOut">
              <a:rPr lang="en-US" smtClean="0"/>
              <a:pPr/>
              <a:t>3/13/2020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07301B-9A1A-46C9-8EBA-29E8AFEDD2BC}"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F07301B-9A1A-46C9-8EBA-29E8AFEDD2BC}" type="datetimeFigureOut">
              <a:rPr lang="en-US" smtClean="0"/>
              <a:pPr/>
              <a:t>3/13/2020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07301B-9A1A-46C9-8EBA-29E8AFEDD2BC}" type="datetimeFigureOut">
              <a:rPr lang="en-US" smtClean="0"/>
              <a:pPr/>
              <a:t>3/13/2020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7301B-9A1A-46C9-8EBA-29E8AFEDD2BC}" type="datetimeFigureOut">
              <a:rPr lang="en-US" smtClean="0"/>
              <a:pPr/>
              <a:t>3/13/2020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7301B-9A1A-46C9-8EBA-29E8AFEDD2BC}"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07301B-9A1A-46C9-8EBA-29E8AFEDD2BC}" type="datetimeFigureOut">
              <a:rPr lang="en-US" smtClean="0"/>
              <a:pPr/>
              <a:t>3/13/2020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E34DB9-A7B0-444D-812D-ED821813B90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7301B-9A1A-46C9-8EBA-29E8AFEDD2BC}" type="datetimeFigureOut">
              <a:rPr lang="en-US" smtClean="0"/>
              <a:pPr/>
              <a:t>3/13/2020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E34DB9-A7B0-444D-812D-ED821813B90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1"/>
            <a:ext cx="7772400" cy="838199"/>
          </a:xfrm>
        </p:spPr>
        <p:txBody>
          <a:bodyPr>
            <a:normAutofit/>
          </a:bodyPr>
          <a:lstStyle/>
          <a:p>
            <a:r>
              <a:rPr lang="en-US" dirty="0" smtClean="0"/>
              <a:t>OCEAN CURRENTS</a:t>
            </a:r>
            <a:endParaRPr lang="en-US" dirty="0"/>
          </a:p>
        </p:txBody>
      </p:sp>
      <p:sp>
        <p:nvSpPr>
          <p:cNvPr id="3" name="Subtitle 2"/>
          <p:cNvSpPr>
            <a:spLocks noGrp="1"/>
          </p:cNvSpPr>
          <p:nvPr>
            <p:ph type="subTitle" idx="1"/>
          </p:nvPr>
        </p:nvSpPr>
        <p:spPr>
          <a:xfrm>
            <a:off x="381000" y="1219200"/>
            <a:ext cx="8458200" cy="5334000"/>
          </a:xfrm>
        </p:spPr>
        <p:txBody>
          <a:bodyPr>
            <a:normAutofit fontScale="92500" lnSpcReduction="20000"/>
          </a:bodyPr>
          <a:lstStyle/>
          <a:p>
            <a:pPr algn="just"/>
            <a:r>
              <a:rPr lang="en-US" dirty="0" smtClean="0">
                <a:solidFill>
                  <a:schemeClr val="tx1"/>
                </a:solidFill>
                <a:latin typeface="Andalus" pitchFamily="18" charset="-78"/>
                <a:cs typeface="Andalus" pitchFamily="18" charset="-78"/>
              </a:rPr>
              <a:t>The general movement of a mass of oceanic water in a definite direction is called ocean current which is more or less similar to water stream (rivers) flowing on the land surface of the earth.</a:t>
            </a:r>
          </a:p>
          <a:p>
            <a:pPr algn="just"/>
            <a:r>
              <a:rPr lang="en-US" dirty="0" smtClean="0">
                <a:solidFill>
                  <a:schemeClr val="tx1"/>
                </a:solidFill>
                <a:latin typeface="Andalus" pitchFamily="18" charset="-78"/>
                <a:cs typeface="Andalus" pitchFamily="18" charset="-78"/>
              </a:rPr>
              <a:t>Ocean currents are most powerful of all the dynamics of oceanic waters because these drive oceanic waters for thousands of kilometers away.</a:t>
            </a:r>
          </a:p>
          <a:p>
            <a:pPr algn="just"/>
            <a:r>
              <a:rPr lang="en-US" dirty="0" smtClean="0">
                <a:solidFill>
                  <a:schemeClr val="tx1"/>
                </a:solidFill>
                <a:latin typeface="Andalus" pitchFamily="18" charset="-78"/>
                <a:cs typeface="Andalus" pitchFamily="18" charset="-78"/>
              </a:rPr>
              <a:t>On the basis of temperature oceanic currents divided into two parts: (1) Warm currents and (2) Cold currents.</a:t>
            </a:r>
          </a:p>
          <a:p>
            <a:pPr algn="just"/>
            <a:r>
              <a:rPr lang="en-US" dirty="0" smtClean="0">
                <a:solidFill>
                  <a:schemeClr val="tx1"/>
                </a:solidFill>
                <a:latin typeface="Andalus" pitchFamily="18" charset="-78"/>
                <a:cs typeface="Andalus" pitchFamily="18" charset="-78"/>
              </a:rPr>
              <a:t>On the basis of velocity, dimension and direction, oceanic currents divided into three parts: (1) Drifts, (2) currents (3) stream.</a:t>
            </a:r>
            <a:endParaRPr lang="en-US" dirty="0">
              <a:solidFill>
                <a:schemeClr val="tx1"/>
              </a:solidFill>
              <a:latin typeface="Andalus" pitchFamily="18" charset="-78"/>
              <a:cs typeface="Andalus"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124200" cy="792162"/>
          </a:xfrm>
        </p:spPr>
        <p:txBody>
          <a:bodyPr/>
          <a:lstStyle/>
          <a:p>
            <a:r>
              <a:rPr lang="en-US" i="1" dirty="0" smtClean="0"/>
              <a:t>Continued</a:t>
            </a:r>
            <a:endParaRPr lang="en-US" i="1" dirty="0"/>
          </a:p>
        </p:txBody>
      </p:sp>
      <p:sp>
        <p:nvSpPr>
          <p:cNvPr id="3" name="Content Placeholder 2"/>
          <p:cNvSpPr>
            <a:spLocks noGrp="1"/>
          </p:cNvSpPr>
          <p:nvPr>
            <p:ph idx="1"/>
          </p:nvPr>
        </p:nvSpPr>
        <p:spPr>
          <a:xfrm>
            <a:off x="304800" y="1066800"/>
            <a:ext cx="8610600" cy="5334000"/>
          </a:xfrm>
        </p:spPr>
        <p:txBody>
          <a:bodyPr>
            <a:normAutofit/>
          </a:bodyPr>
          <a:lstStyle/>
          <a:p>
            <a:r>
              <a:rPr lang="en-US" dirty="0" smtClean="0">
                <a:latin typeface="Andalus" pitchFamily="18" charset="-78"/>
                <a:cs typeface="Andalus" pitchFamily="18" charset="-78"/>
              </a:rPr>
              <a:t>The forward movement of surface water of the oceans under the influence of prevailing winds is called drift.</a:t>
            </a:r>
          </a:p>
          <a:p>
            <a:r>
              <a:rPr lang="en-US" dirty="0" smtClean="0">
                <a:latin typeface="Andalus" pitchFamily="18" charset="-78"/>
                <a:cs typeface="Andalus" pitchFamily="18" charset="-78"/>
              </a:rPr>
              <a:t>The oceanic water have a definite direction with greater velocity is called oceanic currents</a:t>
            </a:r>
          </a:p>
          <a:p>
            <a:r>
              <a:rPr lang="en-US" dirty="0" smtClean="0">
                <a:latin typeface="Andalus" pitchFamily="18" charset="-78"/>
                <a:cs typeface="Andalus" pitchFamily="18" charset="-78"/>
              </a:rPr>
              <a:t>Ocean stream involves movement of larger mass of ocean water like big rivers of the continents in a definite direction with greater velocity than the drifts and currents, e.g. Gulf Stream.</a:t>
            </a:r>
            <a:endParaRPr lang="en-US" dirty="0">
              <a:latin typeface="Andalus" pitchFamily="18" charset="-78"/>
              <a:cs typeface="Andalus" pitchFamily="18"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543800" cy="715962"/>
          </a:xfrm>
        </p:spPr>
        <p:txBody>
          <a:bodyPr>
            <a:normAutofit fontScale="90000"/>
          </a:bodyPr>
          <a:lstStyle/>
          <a:p>
            <a:r>
              <a:rPr lang="en-US" dirty="0" smtClean="0">
                <a:latin typeface="Arial Black" pitchFamily="34" charset="0"/>
              </a:rPr>
              <a:t>ORIGIN OF CURRENTS</a:t>
            </a:r>
            <a:endParaRPr lang="en-US" dirty="0">
              <a:latin typeface="Arial Black" pitchFamily="34" charset="0"/>
            </a:endParaRPr>
          </a:p>
        </p:txBody>
      </p:sp>
      <p:sp>
        <p:nvSpPr>
          <p:cNvPr id="3" name="Content Placeholder 2"/>
          <p:cNvSpPr>
            <a:spLocks noGrp="1"/>
          </p:cNvSpPr>
          <p:nvPr>
            <p:ph idx="1"/>
          </p:nvPr>
        </p:nvSpPr>
        <p:spPr>
          <a:xfrm>
            <a:off x="457200" y="1066800"/>
            <a:ext cx="8229600" cy="5059363"/>
          </a:xfrm>
        </p:spPr>
        <p:txBody>
          <a:bodyPr>
            <a:normAutofit fontScale="70000" lnSpcReduction="20000"/>
          </a:bodyPr>
          <a:lstStyle/>
          <a:p>
            <a:r>
              <a:rPr lang="en-US" dirty="0" smtClean="0">
                <a:latin typeface="Andalus" pitchFamily="18" charset="-78"/>
                <a:cs typeface="Andalus" pitchFamily="18" charset="-78"/>
              </a:rPr>
              <a:t>The currents in the oceans are originated due to </a:t>
            </a:r>
            <a:r>
              <a:rPr lang="en-US" dirty="0" smtClean="0">
                <a:latin typeface="Andalus" pitchFamily="18" charset="-78"/>
                <a:cs typeface="Andalus" pitchFamily="18" charset="-78"/>
              </a:rPr>
              <a:t>combined effects of several factors acting internally as well as externally.</a:t>
            </a:r>
          </a:p>
          <a:p>
            <a:r>
              <a:rPr lang="en-US" dirty="0" smtClean="0">
                <a:latin typeface="Andalus" pitchFamily="18" charset="-78"/>
                <a:cs typeface="Andalus" pitchFamily="18" charset="-78"/>
              </a:rPr>
              <a:t>The factors, in fact, controlling the origin and other characteristics of ocean currents, are related to different characteristics of ocean waters, rotational mechanism of the earth, external factors or atmospheric factors, topographic characteristics of the coasts and ocean basins.</a:t>
            </a:r>
          </a:p>
          <a:p>
            <a:r>
              <a:rPr lang="en-US" dirty="0" smtClean="0">
                <a:latin typeface="Andalus" pitchFamily="18" charset="-78"/>
                <a:cs typeface="Andalus" pitchFamily="18" charset="-78"/>
              </a:rPr>
              <a:t>Beside, there are some factors which modify ocean currents. (1) The factors relating to the earth nature and its rotation include (I). Gravitational force and (II) Deflective force by earth rotation.</a:t>
            </a:r>
          </a:p>
          <a:p>
            <a:r>
              <a:rPr lang="en-US" dirty="0" smtClean="0">
                <a:latin typeface="Andalus" pitchFamily="18" charset="-78"/>
                <a:cs typeface="Andalus" pitchFamily="18" charset="-78"/>
              </a:rPr>
              <a:t>2). Oceanic factors include (I) Pressure gradient (II) Temperature Variation (III) Salinity differences</a:t>
            </a:r>
          </a:p>
          <a:p>
            <a:r>
              <a:rPr lang="en-US" dirty="0" smtClean="0">
                <a:latin typeface="Andalus" pitchFamily="18" charset="-78"/>
                <a:cs typeface="Andalus" pitchFamily="18" charset="-78"/>
              </a:rPr>
              <a:t>3).Ex-oceanic factors are (I) Atmospheric pressure and winds (II) Evaporation (III) Precipitation.</a:t>
            </a:r>
          </a:p>
          <a:p>
            <a:r>
              <a:rPr lang="en-US" dirty="0" smtClean="0">
                <a:latin typeface="Andalus" pitchFamily="18" charset="-78"/>
                <a:cs typeface="Andalus" pitchFamily="18" charset="-78"/>
              </a:rPr>
              <a:t>4). Current modifying factors include (I) Direction and shape of coastlines (II) Bottom reliefs of the ocean basin (III) Seasonal variations (IV) Rotation of the Earth.</a:t>
            </a:r>
            <a:endParaRPr lang="en-US" dirty="0">
              <a:latin typeface="Andalus" pitchFamily="18" charset="-78"/>
              <a:cs typeface="Andalus" pitchFamily="18"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373</Words>
  <Application>Microsoft Office PowerPoint</Application>
  <PresentationFormat>On-screen Show (4:3)</PresentationFormat>
  <Paragraphs>16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OCEAN CURRENTS</vt:lpstr>
      <vt:lpstr>Continued</vt:lpstr>
      <vt:lpstr>ORIGIN OF CURRENTS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OCEAN CURRENTS</dc:title>
  <dc:creator>Tech</dc:creator>
  <cp:lastModifiedBy>Tech</cp:lastModifiedBy>
  <cp:revision>9</cp:revision>
  <dcterms:created xsi:type="dcterms:W3CDTF">2020-03-12T09:51:40Z</dcterms:created>
  <dcterms:modified xsi:type="dcterms:W3CDTF">2020-03-13T08:36:08Z</dcterms:modified>
</cp:coreProperties>
</file>